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3"/>
  </p:notesMasterIdLst>
  <p:sldIdLst>
    <p:sldId id="257" r:id="rId2"/>
    <p:sldId id="266" r:id="rId3"/>
    <p:sldId id="258" r:id="rId4"/>
    <p:sldId id="259" r:id="rId5"/>
    <p:sldId id="260" r:id="rId6"/>
    <p:sldId id="267" r:id="rId7"/>
    <p:sldId id="268" r:id="rId8"/>
    <p:sldId id="269" r:id="rId9"/>
    <p:sldId id="270" r:id="rId10"/>
    <p:sldId id="273" r:id="rId11"/>
    <p:sldId id="274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77824" autoAdjust="0"/>
  </p:normalViewPr>
  <p:slideViewPr>
    <p:cSldViewPr snapToGrid="0">
      <p:cViewPr varScale="1">
        <p:scale>
          <a:sx n="81" d="100"/>
          <a:sy n="81" d="100"/>
        </p:scale>
        <p:origin x="145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준 박" userId="9b5625e8-32f9-407b-b26a-4a1562e675c4" providerId="ADAL" clId="{FD3178CC-8C31-481B-B8D5-2B1A30393C3C}"/>
    <pc:docChg chg="modSld">
      <pc:chgData name="상준 박" userId="9b5625e8-32f9-407b-b26a-4a1562e675c4" providerId="ADAL" clId="{FD3178CC-8C31-481B-B8D5-2B1A30393C3C}" dt="2022-11-02T11:59:29.177" v="3" actId="113"/>
      <pc:docMkLst>
        <pc:docMk/>
      </pc:docMkLst>
      <pc:sldChg chg="modSp mod">
        <pc:chgData name="상준 박" userId="9b5625e8-32f9-407b-b26a-4a1562e675c4" providerId="ADAL" clId="{FD3178CC-8C31-481B-B8D5-2B1A30393C3C}" dt="2022-11-02T11:59:29.177" v="3" actId="113"/>
        <pc:sldMkLst>
          <pc:docMk/>
          <pc:sldMk cId="1212394049" sldId="259"/>
        </pc:sldMkLst>
        <pc:spChg chg="mod">
          <ac:chgData name="상준 박" userId="9b5625e8-32f9-407b-b26a-4a1562e675c4" providerId="ADAL" clId="{FD3178CC-8C31-481B-B8D5-2B1A30393C3C}" dt="2022-11-02T11:59:29.177" v="3" actId="113"/>
          <ac:spMkLst>
            <pc:docMk/>
            <pc:sldMk cId="1212394049" sldId="259"/>
            <ac:spMk id="3" creationId="{66F6D426-2F28-9E9D-8875-C72F31D1B891}"/>
          </ac:spMkLst>
        </pc:spChg>
      </pc:sldChg>
      <pc:sldChg chg="modSp mod">
        <pc:chgData name="상준 박" userId="9b5625e8-32f9-407b-b26a-4a1562e675c4" providerId="ADAL" clId="{FD3178CC-8C31-481B-B8D5-2B1A30393C3C}" dt="2022-11-02T11:58:48.632" v="2" actId="403"/>
        <pc:sldMkLst>
          <pc:docMk/>
          <pc:sldMk cId="1922161651" sldId="260"/>
        </pc:sldMkLst>
        <pc:spChg chg="mod">
          <ac:chgData name="상준 박" userId="9b5625e8-32f9-407b-b26a-4a1562e675c4" providerId="ADAL" clId="{FD3178CC-8C31-481B-B8D5-2B1A30393C3C}" dt="2022-11-02T11:58:48.632" v="2" actId="403"/>
          <ac:spMkLst>
            <pc:docMk/>
            <pc:sldMk cId="1922161651" sldId="260"/>
            <ac:spMk id="3" creationId="{66F6D426-2F28-9E9D-8875-C72F31D1B891}"/>
          </ac:spMkLst>
        </pc:spChg>
      </pc:sldChg>
      <pc:sldChg chg="modSp mod">
        <pc:chgData name="상준 박" userId="9b5625e8-32f9-407b-b26a-4a1562e675c4" providerId="ADAL" clId="{FD3178CC-8C31-481B-B8D5-2B1A30393C3C}" dt="2022-11-02T11:53:52.672" v="1" actId="20577"/>
        <pc:sldMkLst>
          <pc:docMk/>
          <pc:sldMk cId="1164431526" sldId="274"/>
        </pc:sldMkLst>
        <pc:spChg chg="mod">
          <ac:chgData name="상준 박" userId="9b5625e8-32f9-407b-b26a-4a1562e675c4" providerId="ADAL" clId="{FD3178CC-8C31-481B-B8D5-2B1A30393C3C}" dt="2022-11-02T11:53:52.672" v="1" actId="20577"/>
          <ac:spMkLst>
            <pc:docMk/>
            <pc:sldMk cId="1164431526" sldId="274"/>
            <ac:spMk id="3" creationId="{66F6D426-2F28-9E9D-8875-C72F31D1B89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E6FDB-51CF-4EE8-8EFC-B4FB2F94E8C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A2AA9-583C-4031-A162-82B8897F1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6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대상 사용자에 대해 설명하기에 앞서</a:t>
            </a:r>
            <a:r>
              <a:rPr lang="en-US" altLang="ko-KR" dirty="0"/>
              <a:t>, </a:t>
            </a:r>
            <a:r>
              <a:rPr lang="ko-KR" altLang="en-US" dirty="0"/>
              <a:t>생명과학대학 오픈랩이 무엇인지 궁금하신 분이 많은 것 같아 먼저 설명 드리고자 함</a:t>
            </a:r>
            <a:endParaRPr lang="en-US" altLang="ko-KR" dirty="0"/>
          </a:p>
          <a:p>
            <a:r>
              <a:rPr lang="ko-KR" altLang="en-US" dirty="0"/>
              <a:t>오픈랩은 생명과학대학 </a:t>
            </a:r>
            <a:r>
              <a:rPr lang="en-US" altLang="ko-KR" dirty="0"/>
              <a:t>1</a:t>
            </a:r>
            <a:r>
              <a:rPr lang="ko-KR" altLang="en-US" dirty="0"/>
              <a:t>층에 있는 학생들에게 개방된 협업 공간으로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10</a:t>
            </a:r>
            <a:r>
              <a:rPr lang="ko-KR" altLang="en-US" dirty="0"/>
              <a:t>명정도가 회의나 스터디 활동을 할 수 있음</a:t>
            </a:r>
            <a:endParaRPr lang="en-US" altLang="ko-KR" dirty="0"/>
          </a:p>
          <a:p>
            <a:r>
              <a:rPr lang="ko-KR" altLang="en-US" dirty="0"/>
              <a:t>따라서 대상 사용자는 생명과학대학 학생들이며</a:t>
            </a:r>
            <a:r>
              <a:rPr lang="en-US" altLang="ko-KR" dirty="0"/>
              <a:t>, </a:t>
            </a:r>
            <a:r>
              <a:rPr lang="ko-KR" altLang="en-US" dirty="0"/>
              <a:t>학생들 이외에도 </a:t>
            </a:r>
            <a:r>
              <a:rPr lang="ko-KR" altLang="en-US" dirty="0" err="1"/>
              <a:t>생대</a:t>
            </a:r>
            <a:r>
              <a:rPr lang="ko-KR" altLang="en-US" dirty="0"/>
              <a:t> 실험실에서 랩 미팅 장소로 활용하는 등 생명과학대학 구성원들이 사용자라고 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2AA9-583C-4031-A162-82B8897F16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1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팀의 아이디어를 설명하기에 앞서 이 </a:t>
            </a:r>
            <a:r>
              <a:rPr lang="ko-KR" altLang="en-US" dirty="0" err="1"/>
              <a:t>오픈랩에</a:t>
            </a:r>
            <a:r>
              <a:rPr lang="ko-KR" altLang="en-US" dirty="0"/>
              <a:t> 어떤 문제점이 있는지 설명하겠음</a:t>
            </a:r>
            <a:endParaRPr lang="en-US" altLang="ko-KR" dirty="0"/>
          </a:p>
          <a:p>
            <a:r>
              <a:rPr lang="ko-KR" altLang="en-US" dirty="0"/>
              <a:t>사진에서 볼 수 있듯 오픈랩을 사용하려면 사전 신청을 해야 하는데 행정실에 반드시 직접 방문해서 신청서를 손을 작성해야 함</a:t>
            </a:r>
            <a:endParaRPr lang="en-US" altLang="ko-KR" dirty="0"/>
          </a:p>
          <a:p>
            <a:r>
              <a:rPr lang="ko-KR" altLang="en-US" dirty="0"/>
              <a:t>또 똑같은 신청서를 세 부 작성한 뒤 한 장은 수위실에 직접 전달</a:t>
            </a:r>
            <a:r>
              <a:rPr lang="en-US" altLang="ko-KR" dirty="0"/>
              <a:t>; </a:t>
            </a:r>
            <a:r>
              <a:rPr lang="ko-KR" altLang="en-US" dirty="0"/>
              <a:t>수위실 퇴근시 다음 날에 전달해야 함</a:t>
            </a:r>
            <a:r>
              <a:rPr lang="en-US" altLang="ko-KR" dirty="0"/>
              <a:t>; </a:t>
            </a:r>
            <a:r>
              <a:rPr lang="ko-KR" altLang="en-US" dirty="0"/>
              <a:t>이는 다른 강의실을 빌리는 것과 동일한 절차</a:t>
            </a:r>
            <a:endParaRPr lang="en-US" altLang="ko-KR" dirty="0"/>
          </a:p>
          <a:p>
            <a:r>
              <a:rPr lang="ko-KR" altLang="en-US" dirty="0"/>
              <a:t>이렇듯 오픈랩 대여 절차는 학생들에게 개방된 공간이라는 말이 무색하게 </a:t>
            </a:r>
            <a:r>
              <a:rPr lang="ko-KR" altLang="en-US" dirty="0" err="1"/>
              <a:t>폐쇠적이고</a:t>
            </a:r>
            <a:r>
              <a:rPr lang="ko-KR" altLang="en-US" dirty="0"/>
              <a:t> 비효율적임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2AA9-583C-4031-A162-82B8897F16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3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비슷한 목적으로 운용되는 교내의 다른 공간들의 사례를 참조함</a:t>
            </a:r>
            <a:endParaRPr lang="en-US" altLang="ko-KR" dirty="0"/>
          </a:p>
          <a:p>
            <a:r>
              <a:rPr lang="ko-KR" altLang="en-US" dirty="0"/>
              <a:t>학생회관 </a:t>
            </a:r>
            <a:r>
              <a:rPr lang="ko-KR" altLang="en-US" dirty="0" err="1"/>
              <a:t>오픈랩과</a:t>
            </a:r>
            <a:r>
              <a:rPr lang="ko-KR" altLang="en-US" dirty="0"/>
              <a:t> 도서관 스터디 룸의 경우 모두 웹이나 어플을 통해 장소 대여신청을 바로 할 수 있음</a:t>
            </a:r>
            <a:endParaRPr lang="en-US" altLang="ko-KR" dirty="0"/>
          </a:p>
          <a:p>
            <a:r>
              <a:rPr lang="ko-KR" altLang="en-US" dirty="0"/>
              <a:t>생명과학대학 오픈랩 역시도 비슷하게 학생들을 위한 협업 공간이므로 이와 같은 자동화된 예약 시스템을 통해 운영되어야 한다고 생각함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2AA9-583C-4031-A162-82B8897F16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8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우리 팀은 오픈랩 예약을 위한 어플을 개발해서 이러한 문제점을 해결하고자 하였고</a:t>
            </a:r>
            <a:r>
              <a:rPr lang="en-US" altLang="ko-KR" dirty="0"/>
              <a:t>, low-fidelity prototype</a:t>
            </a:r>
            <a:r>
              <a:rPr lang="ko-KR" altLang="en-US" dirty="0"/>
              <a:t>으로 개발할 앱의 </a:t>
            </a:r>
            <a:r>
              <a:rPr lang="en-US" altLang="ko-KR" dirty="0"/>
              <a:t>UI</a:t>
            </a:r>
            <a:r>
              <a:rPr lang="ko-KR" altLang="en-US" dirty="0"/>
              <a:t>를 제시함</a:t>
            </a:r>
            <a:endParaRPr lang="en-US" altLang="ko-KR" dirty="0"/>
          </a:p>
          <a:p>
            <a:r>
              <a:rPr lang="ko-KR" altLang="en-US" dirty="0"/>
              <a:t>먼저 예약 버튼을 누르면 날짜와 시간을 선택할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2AA9-583C-4031-A162-82B8897F16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7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예약되지 않은 시간을 선택하면 인적 사항을 기입한 후 예약을 할 수  있고</a:t>
            </a:r>
            <a:r>
              <a:rPr lang="en-US" altLang="ko-KR" dirty="0"/>
              <a:t>, </a:t>
            </a:r>
            <a:r>
              <a:rPr lang="ko-KR" altLang="en-US" dirty="0"/>
              <a:t>예약된 시간을 선택하면 </a:t>
            </a:r>
            <a:r>
              <a:rPr lang="en-US" altLang="ko-KR" dirty="0"/>
              <a:t>(</a:t>
            </a:r>
            <a:r>
              <a:rPr lang="ko-KR" altLang="en-US" dirty="0"/>
              <a:t>예약자 본인인 경우</a:t>
            </a:r>
            <a:r>
              <a:rPr lang="en-US" altLang="ko-KR" dirty="0"/>
              <a:t>)</a:t>
            </a:r>
            <a:r>
              <a:rPr lang="ko-KR" altLang="en-US" dirty="0"/>
              <a:t> 비밀번호를 입력하고 예약을 취소할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2AA9-583C-4031-A162-82B8897F16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2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prototype</a:t>
            </a:r>
            <a:r>
              <a:rPr lang="ko-KR" altLang="en-US" dirty="0"/>
              <a:t>에 대하여 영주민 팀에서 피드백을 주셨는데</a:t>
            </a:r>
            <a:r>
              <a:rPr lang="en-US" altLang="ko-KR" dirty="0"/>
              <a:t>, </a:t>
            </a:r>
            <a:r>
              <a:rPr lang="ko-KR" altLang="en-US" dirty="0"/>
              <a:t>최대 예약 횟수 </a:t>
            </a:r>
            <a:r>
              <a:rPr lang="en-US" altLang="ko-KR" dirty="0"/>
              <a:t>/ </a:t>
            </a:r>
            <a:r>
              <a:rPr lang="ko-KR" altLang="en-US" dirty="0"/>
              <a:t>시간에 대한 제약을 둘 것</a:t>
            </a:r>
            <a:r>
              <a:rPr lang="en-US" altLang="ko-KR" dirty="0"/>
              <a:t>, </a:t>
            </a:r>
            <a:r>
              <a:rPr lang="ko-KR" altLang="en-US" dirty="0"/>
              <a:t>인적 사항에서 </a:t>
            </a:r>
            <a:r>
              <a:rPr lang="en-US" altLang="ko-KR" dirty="0"/>
              <a:t>“</a:t>
            </a:r>
            <a:r>
              <a:rPr lang="ko-KR" altLang="en-US" dirty="0"/>
              <a:t>소속</a:t>
            </a:r>
            <a:r>
              <a:rPr lang="en-US" altLang="ko-KR" dirty="0"/>
              <a:t>＂</a:t>
            </a:r>
            <a:r>
              <a:rPr lang="ko-KR" altLang="en-US" dirty="0"/>
              <a:t>부분의 의미를 명확히 할 것</a:t>
            </a:r>
            <a:r>
              <a:rPr lang="en-US" altLang="ko-KR" dirty="0"/>
              <a:t>, </a:t>
            </a:r>
            <a:r>
              <a:rPr lang="ko-KR" altLang="en-US" dirty="0"/>
              <a:t>개인정보에 대한 보호 대책을 세울 것</a:t>
            </a:r>
            <a:r>
              <a:rPr lang="en-US" altLang="ko-KR" dirty="0"/>
              <a:t>, </a:t>
            </a:r>
            <a:r>
              <a:rPr lang="ko-KR" altLang="en-US" dirty="0"/>
              <a:t>행정실 승인 절차를 추가할 굿</a:t>
            </a:r>
            <a:r>
              <a:rPr lang="en-US" altLang="ko-KR" dirty="0"/>
              <a:t>, </a:t>
            </a:r>
            <a:r>
              <a:rPr lang="ko-KR" altLang="en-US" dirty="0"/>
              <a:t>대여 목적을 서술하는 항목을 신설할 것이라는 총 </a:t>
            </a:r>
            <a:r>
              <a:rPr lang="en-US" altLang="ko-KR" dirty="0"/>
              <a:t>5</a:t>
            </a:r>
            <a:r>
              <a:rPr lang="ko-KR" altLang="en-US" dirty="0"/>
              <a:t>개의 피드백을 받음</a:t>
            </a:r>
            <a:endParaRPr lang="en-US" altLang="ko-KR" dirty="0"/>
          </a:p>
          <a:p>
            <a:r>
              <a:rPr lang="ko-KR" altLang="en-US" dirty="0"/>
              <a:t>이 중 행정실 승인 절차는 우리 팀에서는 학생들의 자유로운 활용을 위해 만들어진 공간을 대여하는 데에는 불필요한 절차라고 생각하여 수용하지 않았고</a:t>
            </a:r>
            <a:r>
              <a:rPr lang="en-US" altLang="ko-KR" dirty="0"/>
              <a:t>, </a:t>
            </a:r>
            <a:r>
              <a:rPr lang="ko-KR" altLang="en-US" dirty="0"/>
              <a:t>나머지 피드백을 수용하여 이렇게 수정함</a:t>
            </a:r>
            <a:endParaRPr lang="en-US" altLang="ko-KR" dirty="0"/>
          </a:p>
          <a:p>
            <a:r>
              <a:rPr lang="ko-KR" altLang="en-US" dirty="0"/>
              <a:t>최대 예약 횟수 및 시간 제한을 구현하기로 계획에 추가</a:t>
            </a:r>
            <a:endParaRPr lang="en-US" altLang="ko-KR" dirty="0"/>
          </a:p>
          <a:p>
            <a:r>
              <a:rPr lang="ko-KR" altLang="en-US" dirty="0"/>
              <a:t>소속 항목의 목적이 애매하므로 삭제하고 대여 목적을 기재하는 것으로 대체</a:t>
            </a:r>
            <a:endParaRPr lang="en-US" altLang="ko-KR" dirty="0"/>
          </a:p>
          <a:p>
            <a:r>
              <a:rPr lang="ko-KR" altLang="en-US" dirty="0"/>
              <a:t>예약자 정보를 완전 </a:t>
            </a:r>
            <a:r>
              <a:rPr lang="ko-KR" altLang="en-US" dirty="0" err="1"/>
              <a:t>비공개하면</a:t>
            </a:r>
            <a:r>
              <a:rPr lang="ko-KR" altLang="en-US" dirty="0"/>
              <a:t> 예약자 본인도 언제 예약했을 지 잊을 수 있다고 생각해 이름과 학번 등을 가린 채로 공개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2AA9-583C-4031-A162-82B8897F16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146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해서 수정한 프로토 타입은 다음과 같음</a:t>
            </a:r>
            <a:endParaRPr lang="en-US" altLang="ko-KR" dirty="0"/>
          </a:p>
          <a:p>
            <a:r>
              <a:rPr lang="ko-KR" altLang="en-US" dirty="0"/>
              <a:t>날짜와 시간을 선택하는 부분에선 크게 변화 </a:t>
            </a:r>
            <a:r>
              <a:rPr lang="en-US" altLang="ko-KR" dirty="0"/>
              <a:t>X </a:t>
            </a:r>
          </a:p>
          <a:p>
            <a:r>
              <a:rPr lang="ko-KR" altLang="en-US" dirty="0"/>
              <a:t>예약 시간이 하루 최대 </a:t>
            </a:r>
            <a:r>
              <a:rPr lang="en-US" altLang="ko-KR" dirty="0"/>
              <a:t>4</a:t>
            </a:r>
            <a:r>
              <a:rPr lang="ko-KR" altLang="en-US" dirty="0"/>
              <a:t>시간으로 제한됨을 </a:t>
            </a:r>
            <a:r>
              <a:rPr lang="en-US" altLang="ko-KR" dirty="0"/>
              <a:t>UI</a:t>
            </a:r>
            <a:r>
              <a:rPr lang="ko-KR" altLang="en-US" dirty="0"/>
              <a:t>에서 명시해줌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2AA9-583C-4031-A162-82B8897F16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1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개인정보를 표시할 떼에는 신청한 본인만 알아볼 수 있는 수준으로만 표시</a:t>
            </a:r>
            <a:endParaRPr lang="en-US" altLang="ko-KR" dirty="0"/>
          </a:p>
          <a:p>
            <a:r>
              <a:rPr lang="ko-KR" altLang="en-US" dirty="0"/>
              <a:t>소속에서 소속 과를 선택할 수 있도록 변경함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2AA9-583C-4031-A162-82B8897F16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13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F85A-CE34-481D-9EC0-A9D1CADFE326}" type="datetime1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76508" y="3573016"/>
            <a:ext cx="5391637" cy="18722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050" kern="1200" baseline="0" dirty="0">
                <a:solidFill>
                  <a:srgbClr val="CDD20B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396766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1B9E-8719-4D54-AD73-B5CFEB9DD3DD}" type="datetime1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AB1B867-BB46-616E-C9B9-78EA7769A17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416579" y="2990677"/>
            <a:ext cx="4310842" cy="876647"/>
          </a:xfrm>
        </p:spPr>
        <p:txBody>
          <a:bodyPr>
            <a:normAutofit/>
          </a:bodyPr>
          <a:lstStyle>
            <a:lvl1pPr marL="0" indent="0" algn="ctr">
              <a:buNone/>
              <a:defRPr sz="33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4223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17-CBB6-413D-BD33-4089AE64F8A5}" type="datetime1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5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35E77-ADEB-4755-80F0-C4F78555223C}" type="datetime1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05389DF-6F71-2278-48B0-2737B988D36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1118498"/>
            <a:ext cx="8229599" cy="5602979"/>
          </a:xfrm>
        </p:spPr>
        <p:txBody>
          <a:bodyPr>
            <a:normAutofit/>
          </a:bodyPr>
          <a:lstStyle>
            <a:lvl1pPr algn="l">
              <a:buNone/>
              <a:defRPr sz="1200" i="0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200" i="0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200" i="0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200" i="0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200" i="0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8E7FD9-F8D3-B331-6A4B-AB445946B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321589"/>
            <a:ext cx="8229599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24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Chapter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83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7957-7E1D-4F93-BA5E-5CB3BCD6AB00}" type="datetime1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AB1B867-BB46-616E-C9B9-78EA7769A17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416579" y="2990677"/>
            <a:ext cx="4310842" cy="876647"/>
          </a:xfrm>
        </p:spPr>
        <p:txBody>
          <a:bodyPr>
            <a:normAutofit/>
          </a:bodyPr>
          <a:lstStyle>
            <a:lvl1pPr marL="0" indent="0" algn="ctr">
              <a:buNone/>
              <a:defRPr sz="33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4892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62D8-C05E-4407-BDDB-2A029274D57C}" type="datetime1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8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7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63A8F20E-522A-412E-BFC0-D040FE2E2992}" type="datetime1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AADFD9F7-C2F6-4112-A452-285B8E595D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47569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rgbClr val="CDD20B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200" i="1" baseline="0">
                <a:solidFill>
                  <a:srgbClr val="CDD20B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200" i="1" baseline="0">
                <a:solidFill>
                  <a:srgbClr val="CDD20B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200" i="1" baseline="0">
                <a:solidFill>
                  <a:srgbClr val="CDD20B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200" i="1" baseline="0">
                <a:solidFill>
                  <a:srgbClr val="CDD20B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62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86954"/>
            <a:ext cx="8229599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2800" b="1" kern="1200" baseline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1DA56401-41F3-46E1-9FC6-DC47A5001DD0}" type="datetime1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AADFD9F7-C2F6-4112-A452-285B8E595D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826B40-16AF-5EFE-DB11-744A1002D096}"/>
              </a:ext>
            </a:extLst>
          </p:cNvPr>
          <p:cNvSpPr/>
          <p:nvPr/>
        </p:nvSpPr>
        <p:spPr>
          <a:xfrm>
            <a:off x="0" y="970816"/>
            <a:ext cx="9144000" cy="588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9C48CD-33B7-0530-2B44-7BD4C64F3507}"/>
              </a:ext>
            </a:extLst>
          </p:cNvPr>
          <p:cNvSpPr/>
          <p:nvPr/>
        </p:nvSpPr>
        <p:spPr>
          <a:xfrm>
            <a:off x="0" y="970816"/>
            <a:ext cx="9144000" cy="588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235CCBF-D91E-38FE-1EAA-BBF6AD6B50F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1118498"/>
            <a:ext cx="8229599" cy="5602979"/>
          </a:xfrm>
        </p:spPr>
        <p:txBody>
          <a:bodyPr>
            <a:normAutofit/>
          </a:bodyPr>
          <a:lstStyle>
            <a:lvl1pPr algn="l">
              <a:buNone/>
              <a:defRPr sz="2000" i="0" baseline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algn="l">
              <a:buNone/>
              <a:defRPr sz="2000" i="0" baseline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algn="l">
              <a:buNone/>
              <a:defRPr sz="2000" i="0" baseline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algn="l">
              <a:buNone/>
              <a:defRPr sz="2000" i="0" baseline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algn="l">
              <a:buNone/>
              <a:defRPr sz="2000" i="0" baseline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67678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6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02FFFC1A-6848-419A-8BCA-537DDD5293FB}" type="datetime1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6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6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AADFD9F7-C2F6-4112-A452-285B8E595D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755577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rgbClr val="699703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47569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2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2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2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2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224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471F-8323-4C7B-BC09-7AF6483E8EA2}" type="datetime1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79512" y="908720"/>
            <a:ext cx="8725484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250" kern="1200" baseline="0" dirty="0">
                <a:solidFill>
                  <a:srgbClr val="CDD20B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6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8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10AEE-07BC-4F56-82EB-974ABCC06164}" type="datetime1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8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8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FD9F7-C2F6-4112-A452-285B8E59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9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hdr="0" ftr="0" dt="0"/>
  <p:txStyles>
    <p:titleStyle>
      <a:lvl1pPr algn="l" defTabSz="685800" rtl="0" eaLnBrk="1" latinLnBrk="1" hangingPunct="1">
        <a:spcBef>
          <a:spcPct val="0"/>
        </a:spcBef>
        <a:buNone/>
        <a:defRPr lang="ko-KR" altLang="en-US" sz="2625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75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35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lang="ko-KR" altLang="en-US" sz="13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69F6A1-DCC5-0D6B-5CEB-2E6DFD23ED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33637" y="2618414"/>
            <a:ext cx="4676726" cy="16211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생명과학대학 오픈랩 예약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AAB99-B0F0-7D6B-2016-C88AD09708DA}"/>
              </a:ext>
            </a:extLst>
          </p:cNvPr>
          <p:cNvSpPr txBox="1"/>
          <p:nvPr/>
        </p:nvSpPr>
        <p:spPr>
          <a:xfrm>
            <a:off x="4706223" y="6316910"/>
            <a:ext cx="423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</a:t>
            </a:r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올드보이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박상준 윤태웅 </a:t>
            </a:r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견강혁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E0060C-0931-9F43-D852-F4C44589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4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42BA5-3AD4-61E4-126D-688EFC3E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Corrected Prototype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F1543E-74FB-1EF5-EC32-312239DA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F38A17-46B1-CC71-CAFB-FEC1D464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118499"/>
            <a:ext cx="2212811" cy="41890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3CC391-6E54-3FBA-2BA1-78A6E8CB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264" y="1118498"/>
            <a:ext cx="2204512" cy="418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87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42BA5-3AD4-61E4-126D-688EFC3E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Further Plan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6D426-2F28-9E9D-8875-C72F31D1B8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Front-End : Flutter Framework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Back-End : </a:t>
            </a: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NodeJs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협업 도구 </a:t>
            </a:r>
            <a:r>
              <a:rPr lang="en-US" altLang="ko-KR" dirty="0"/>
              <a:t>: </a:t>
            </a:r>
            <a:r>
              <a:rPr lang="en-US" altLang="ko-KR" dirty="0" err="1"/>
              <a:t>Github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별 업무 분담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박상준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): Low-fidelity prototype </a:t>
            </a:r>
            <a:r>
              <a:rPr lang="ko-KR" altLang="en-US" dirty="0"/>
              <a:t>총괄</a:t>
            </a:r>
            <a:endParaRPr lang="en-US" altLang="ko-KR" dirty="0"/>
          </a:p>
          <a:p>
            <a:pPr marL="600075" lvl="2" indent="0">
              <a:lnSpc>
                <a:spcPct val="150000"/>
              </a:lnSpc>
            </a:pPr>
            <a:r>
              <a:rPr lang="en-US" altLang="ko-KR" dirty="0"/>
              <a:t>                     Front-End </a:t>
            </a:r>
            <a:r>
              <a:rPr lang="ko-KR" altLang="en-US" dirty="0"/>
              <a:t>개발</a:t>
            </a:r>
            <a:r>
              <a:rPr lang="en-US" altLang="ko-KR" dirty="0"/>
              <a:t>(Flutter)</a:t>
            </a: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윤태웅</a:t>
            </a:r>
            <a:r>
              <a:rPr lang="en-US" altLang="ko-KR" dirty="0"/>
              <a:t>: </a:t>
            </a:r>
            <a:r>
              <a:rPr lang="ko-KR" altLang="en-US" dirty="0"/>
              <a:t>개발 총괄 및 업무 분배</a:t>
            </a:r>
            <a:r>
              <a:rPr lang="en-US" altLang="ko-KR" dirty="0"/>
              <a:t>, Back-End</a:t>
            </a:r>
            <a:r>
              <a:rPr lang="ko-KR" altLang="en-US" dirty="0"/>
              <a:t>개발</a:t>
            </a:r>
            <a:r>
              <a:rPr lang="en-US" altLang="ko-KR" dirty="0"/>
              <a:t>(</a:t>
            </a:r>
            <a:r>
              <a:rPr lang="en-US" altLang="ko-KR" dirty="0" err="1"/>
              <a:t>NodeJs</a:t>
            </a:r>
            <a:r>
              <a:rPr lang="en-US" altLang="ko-KR" dirty="0"/>
              <a:t>)</a:t>
            </a: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/>
              <a:t>견강혁</a:t>
            </a:r>
            <a:r>
              <a:rPr lang="en-US" altLang="ko-KR" dirty="0"/>
              <a:t>: </a:t>
            </a:r>
            <a:r>
              <a:rPr lang="ko-KR" altLang="en-US" dirty="0"/>
              <a:t>발표</a:t>
            </a:r>
            <a:r>
              <a:rPr lang="en-US" altLang="ko-KR" dirty="0"/>
              <a:t>, Front-End</a:t>
            </a:r>
            <a:r>
              <a:rPr lang="ko-KR" altLang="en-US" dirty="0"/>
              <a:t>개발</a:t>
            </a:r>
            <a:r>
              <a:rPr lang="en-US" altLang="ko-KR" dirty="0"/>
              <a:t>(Flutter)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F1543E-74FB-1EF5-EC32-312239DA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9628013-045B-3509-91AF-6BA78432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9" y="1261055"/>
            <a:ext cx="1180306" cy="3429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9109FD-3A05-BEEC-9ABF-280838FC9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4" y="1693644"/>
            <a:ext cx="618972" cy="379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0F4FAE-3A19-B4DF-E432-A68A29A9A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61" y="2242791"/>
            <a:ext cx="720134" cy="4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3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714601-AEB4-793D-52CF-C9AA623724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About Users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Problems &amp; Solutions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Low-fidelity Prototype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Feedbacks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Corrected Prototype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Further Plan</a:t>
            </a:r>
          </a:p>
          <a:p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678D52-8E5F-7A3C-A16A-45BF1FB68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 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63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42BA5-3AD4-61E4-126D-688EFC3E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About Users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6D426-2F28-9E9D-8875-C72F31D1B8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오픈랩</a:t>
            </a:r>
            <a:r>
              <a:rPr lang="en-US" altLang="ko-KR" dirty="0"/>
              <a:t>?</a:t>
            </a:r>
          </a:p>
          <a:p>
            <a:pPr marL="0" indent="0"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</a:pP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소규모 회의</a:t>
            </a:r>
            <a:r>
              <a:rPr lang="en-US" altLang="ko-KR" dirty="0"/>
              <a:t>, </a:t>
            </a:r>
            <a:r>
              <a:rPr lang="ko-KR" altLang="en-US" dirty="0"/>
              <a:t>스터디 등을 위해 개방된 공간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대상 사용자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생명과학대학 학생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대학원생</a:t>
            </a:r>
            <a:r>
              <a:rPr lang="en-US" altLang="ko-KR" dirty="0"/>
              <a:t>, </a:t>
            </a:r>
            <a:r>
              <a:rPr lang="ko-KR" altLang="en-US" dirty="0"/>
              <a:t>교직원 등 기타 구성원</a:t>
            </a:r>
            <a:endParaRPr lang="en-US" altLang="ko-KR" dirty="0"/>
          </a:p>
          <a:p>
            <a:pPr marL="0" indent="0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8E73C-DDA0-4E3A-A98A-A0897BB3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9AAAE2-1212-33ED-86E7-FCF7E5EB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7" y="1633169"/>
            <a:ext cx="3930162" cy="29476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55560-42FE-8C45-EFCC-8D1EE1BD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633169"/>
            <a:ext cx="3930163" cy="29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7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42BA5-3AD4-61E4-126D-688EFC3E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Problems &amp; Solutions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6D426-2F28-9E9D-8875-C72F31D1B8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오픈랩 예약 시스템의 문제점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서면 신청이 강제됨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 전 행정실 및 수위실 방문 필요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및 구성원을 위해 개방된 공간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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개방적이지 못한 대여 절차</a:t>
            </a:r>
            <a:endParaRPr lang="en-US" altLang="ko-KR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3CC2E8-A574-4A52-52CC-A0F3F488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B05BB0-1733-1F1A-FF83-65CCB2E8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215" y="1266093"/>
            <a:ext cx="3266461" cy="46139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ED574C-47F8-97DF-4D97-FDFD94EB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646528"/>
            <a:ext cx="5040914" cy="293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9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42BA5-3AD4-61E4-126D-688EFC3E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Problems &amp; Solutions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6D426-2F28-9E9D-8875-C72F31D1B8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학생회관 오픈랩</a:t>
            </a:r>
            <a:r>
              <a:rPr lang="en-US" altLang="ko-KR" dirty="0"/>
              <a:t>, </a:t>
            </a:r>
            <a:r>
              <a:rPr lang="ko-KR" altLang="en-US" dirty="0"/>
              <a:t>도서관 스터디 룸의 사례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전산화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자동화된 예약 시스템이 필요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190CD-9F18-C180-F63F-48290523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E7FA94-5F55-481B-F5D6-C15B2574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146" y="1500143"/>
            <a:ext cx="2319708" cy="46151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581A0A-9AB3-8798-A0EF-524C03504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704808"/>
            <a:ext cx="5788010" cy="32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6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42BA5-3AD4-61E4-126D-688EFC3E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Low-fidelity Prototype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6D426-2F28-9E9D-8875-C72F31D1B8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제작할 앱의 </a:t>
            </a:r>
            <a:r>
              <a:rPr lang="en-US" altLang="ko-KR" dirty="0"/>
              <a:t>UI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0" indent="0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9C40E61-A4A3-DD33-4B27-54D6962C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7D6CA4-0F59-3560-ACFA-EED7342A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705191"/>
            <a:ext cx="8234712" cy="37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0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42BA5-3AD4-61E4-126D-688EFC3E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Low-fidelity Prototype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6D426-2F28-9E9D-8875-C72F31D1B8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제작할 앱의 </a:t>
            </a:r>
            <a:r>
              <a:rPr lang="en-US" altLang="ko-KR" dirty="0"/>
              <a:t>UI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1A8020-CA76-DE01-8A93-096D8D28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70" y="1873612"/>
            <a:ext cx="2207425" cy="42322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6E0EA5-86CB-A1DE-FD00-597E24380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139" y="1870641"/>
            <a:ext cx="2207425" cy="420614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5AA3C23-033F-F62B-F929-8E466518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9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42BA5-3AD4-61E4-126D-688EFC3E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Feedbacks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6D426-2F28-9E9D-8875-C72F31D1B8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영주민 팀의 피드백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/>
              <a:t>최대 예약 횟수 및 시간</a:t>
            </a:r>
            <a:r>
              <a:rPr lang="ko-KR" altLang="en-US" dirty="0"/>
              <a:t>을 제한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/>
              <a:t>대여 목적 </a:t>
            </a:r>
            <a:r>
              <a:rPr lang="ko-KR" altLang="en-US" dirty="0"/>
              <a:t>서술하는 항목 추가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“</a:t>
            </a:r>
            <a:r>
              <a:rPr lang="ko-KR" altLang="en-US" b="1" dirty="0"/>
              <a:t>소속</a:t>
            </a:r>
            <a:r>
              <a:rPr lang="en-US" altLang="ko-KR" b="1" dirty="0"/>
              <a:t>” </a:t>
            </a:r>
            <a:r>
              <a:rPr lang="ko-KR" altLang="en-US" b="1" dirty="0"/>
              <a:t>부분이 어떤 의미인지 불분명</a:t>
            </a:r>
            <a:r>
              <a:rPr lang="en-US" altLang="ko-KR" dirty="0"/>
              <a:t>;</a:t>
            </a:r>
            <a:r>
              <a:rPr lang="ko-KR" altLang="en-US" dirty="0"/>
              <a:t> 선택 박스 사용 권장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/>
              <a:t>예약자의 개인정보는 개인만 확인 가능</a:t>
            </a:r>
            <a:r>
              <a:rPr lang="ko-KR" altLang="en-US" dirty="0"/>
              <a:t>하도록 조치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/>
              <a:t>행정실 승인 </a:t>
            </a:r>
            <a:r>
              <a:rPr lang="ko-KR" altLang="en-US" dirty="0"/>
              <a:t>받는 절차가 필요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반영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최대 예약 횟수 제한 및 대여 목적 항목 구현 계획 추가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소속 항목에 선택 박스 사용</a:t>
            </a:r>
            <a:endParaRPr lang="en-US" altLang="ko-KR" dirty="0"/>
          </a:p>
          <a:p>
            <a:pPr marL="642938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쉬운 예약 확인을 위해 예약자 정보는 가려진 채로 공개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F5982-C650-625D-8F5D-1209A1C4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83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42BA5-3AD4-61E4-126D-688EFC3E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Corrected Prototype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F1543E-74FB-1EF5-EC32-312239DA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D9F7-C2F6-4112-A452-285B8E595D9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D507AD-8993-0A33-23D6-32016BB524C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C6C0A9-092C-491C-DA29-AEF1B072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118498"/>
            <a:ext cx="8223263" cy="420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0518"/>
      </p:ext>
    </p:extLst>
  </p:cSld>
  <p:clrMapOvr>
    <a:masterClrMapping/>
  </p:clrMapOvr>
</p:sld>
</file>

<file path=ppt/theme/theme1.xml><?xml version="1.0" encoding="utf-8"?>
<a:theme xmlns:a="http://schemas.openxmlformats.org/drawingml/2006/main" name="Rice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ce_2" id="{EFB02AAC-4E36-4046-A199-BA5B6E02136B}" vid="{E04AE270-73D8-4578-BC23-1AF0ACD358E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Rice_2</Template>
  <TotalTime>585</TotalTime>
  <Words>619</Words>
  <Application>Microsoft Office PowerPoint</Application>
  <PresentationFormat>화면 슬라이드 쇼(4:3)</PresentationFormat>
  <Paragraphs>111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굴림체</vt:lpstr>
      <vt:lpstr>나눔고딕 ExtraBold</vt:lpstr>
      <vt:lpstr>맑은 고딕</vt:lpstr>
      <vt:lpstr>함초롬돋움</vt:lpstr>
      <vt:lpstr>Arial</vt:lpstr>
      <vt:lpstr>Calibri</vt:lpstr>
      <vt:lpstr>Calibri Light</vt:lpstr>
      <vt:lpstr>Wingdings</vt:lpstr>
      <vt:lpstr>Rice_2</vt:lpstr>
      <vt:lpstr>PowerPoint 프레젠테이션</vt:lpstr>
      <vt:lpstr>Chapter </vt:lpstr>
      <vt:lpstr>About Users</vt:lpstr>
      <vt:lpstr>Problems &amp; Solutions</vt:lpstr>
      <vt:lpstr>Problems &amp; Solutions</vt:lpstr>
      <vt:lpstr>Low-fidelity Prototype</vt:lpstr>
      <vt:lpstr>Low-fidelity Prototype</vt:lpstr>
      <vt:lpstr>Feedbacks</vt:lpstr>
      <vt:lpstr>Corrected Prototype</vt:lpstr>
      <vt:lpstr>Corrected Prototype</vt:lpstr>
      <vt:lpstr>Further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SangJun</dc:creator>
  <cp:lastModifiedBy>Park SangJun</cp:lastModifiedBy>
  <cp:revision>5</cp:revision>
  <dcterms:created xsi:type="dcterms:W3CDTF">2022-10-28T08:57:24Z</dcterms:created>
  <dcterms:modified xsi:type="dcterms:W3CDTF">2022-11-02T11:59:31Z</dcterms:modified>
</cp:coreProperties>
</file>